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E2295-DD75-12CF-0BAB-7538DAFB2644}" v="21" dt="2025-02-04T03:45:00.339"/>
    <p1510:client id="{622F45C2-AC2B-544D-6491-384DB0BCA4CA}" v="9" dt="2025-02-04T04:59:56.840"/>
    <p1510:client id="{DE676327-F9FD-362A-A133-700643FAFC5B}" v="5" dt="2025-02-02T16:32:13.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pChg chg="mod">
          <ac:chgData name="Onur Dincol" userId="S::odincol@purdue.edu::4aac5b7b-0dac-4838-9f19-2be492a945fe" providerId="AD" clId="Web-{59987D77-52A1-A403-E04D-1ED9BC3F9DBA}" dt="2025-01-29T04:29:47.562" v="100" actId="20577"/>
          <ac:spMkLst>
            <pc:docMk/>
            <pc:sldMk cId="3276290463" sldId="311"/>
            <ac:spMk id="3" creationId="{E6B6621C-6433-03E2-4816-BFEED311D5F0}"/>
          </ac:spMkLst>
        </pc:spChg>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pChg chg="mod">
          <ac:chgData name="Okechukwu Nduka" userId="S::onduka@purdue.edu::761591c5-9709-4555-bbd4-86467b2e6d37" providerId="AD" clId="Web-{DE676327-F9FD-362A-A133-700643FAFC5B}" dt="2025-02-02T16:32:13.742" v="4" actId="20577"/>
          <ac:spMkLst>
            <pc:docMk/>
            <pc:sldMk cId="1091338601" sldId="313"/>
            <ac:spMk id="5" creationId="{1F20F036-0F88-A549-6E05-B226D035A5B6}"/>
          </ac:spMkLst>
        </pc:spChg>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graphicFrameChg chg="mod modGraphic">
          <ac:chgData name="Okechukwu Nduka" userId="S::onduka@purdue.edu::761591c5-9709-4555-bbd4-86467b2e6d37" providerId="AD" clId="Web-{85C636F7-A9E9-8FB5-1461-87593F2C39C5}" dt="2025-01-28T03:44:48.311" v="7"/>
          <ac:graphicFrameMkLst>
            <pc:docMk/>
            <pc:sldMk cId="2426592814" sldId="320"/>
            <ac:graphicFrameMk id="6" creationId="{1DC55E2F-ADED-5892-9F1F-448BF830FDB6}"/>
          </ac:graphicFrameMkLst>
        </pc:graphicFrameChg>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graphicFrameChg chg="mod modGraphic">
          <ac:chgData name="Onur Dincol" userId="S::odincol@purdue.edu::4aac5b7b-0dac-4838-9f19-2be492a945fe" providerId="AD" clId="Web-{E279FE95-29F0-EF50-933F-51D1529180FC}" dt="2025-01-29T03:39:58.563" v="1"/>
          <ac:graphicFrameMkLst>
            <pc:docMk/>
            <pc:sldMk cId="2426592814" sldId="320"/>
            <ac:graphicFrameMk id="6" creationId="{1DC55E2F-ADED-5892-9F1F-448BF830FDB6}"/>
          </ac:graphicFrameMkLst>
        </pc:graphicFrameChg>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graphicFrameChg chg="mod modGraphic">
          <ac:chgData name="Austin Watson" userId="S::watso364@purdue.edu::31d1fcba-90a4-421b-a347-1a85e1eed54a" providerId="AD" clId="Web-{A04D948B-FC36-BBDC-E77D-751FF4226864}" dt="2025-01-27T23:12:55.747" v="21"/>
          <ac:graphicFrameMkLst>
            <pc:docMk/>
            <pc:sldMk cId="2426592814" sldId="320"/>
            <ac:graphicFrameMk id="6" creationId="{1DC55E2F-ADED-5892-9F1F-448BF830FDB6}"/>
          </ac:graphicFrameMkLst>
        </pc:graphicFrameChg>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pChg chg="mod">
          <ac:chgData name="Okechukwu Nduka" userId="S::onduka@purdue.edu::761591c5-9709-4555-bbd4-86467b2e6d37" providerId="AD" clId="Web-{EAB9F667-6271-1F2D-9D8A-69BF29DACB11}" dt="2025-01-30T15:17:36.186" v="341"/>
          <ac:spMkLst>
            <pc:docMk/>
            <pc:sldMk cId="3276290463" sldId="311"/>
            <ac:spMk id="2" creationId="{E7770F19-1007-89F9-2BF8-1C2A372B3003}"/>
          </ac:spMkLst>
        </pc:spChg>
        <pc:spChg chg="mod">
          <ac:chgData name="Okechukwu Nduka" userId="S::onduka@purdue.edu::761591c5-9709-4555-bbd4-86467b2e6d37" providerId="AD" clId="Web-{EAB9F667-6271-1F2D-9D8A-69BF29DACB11}" dt="2025-01-30T15:17:36.186" v="341"/>
          <ac:spMkLst>
            <pc:docMk/>
            <pc:sldMk cId="3276290463" sldId="311"/>
            <ac:spMk id="3" creationId="{E6B6621C-6433-03E2-4816-BFEED311D5F0}"/>
          </ac:spMkLst>
        </pc:spChg>
        <pc:spChg chg="add del">
          <ac:chgData name="Okechukwu Nduka" userId="S::onduka@purdue.edu::761591c5-9709-4555-bbd4-86467b2e6d37" providerId="AD" clId="Web-{EAB9F667-6271-1F2D-9D8A-69BF29DACB11}" dt="2025-01-30T15:16:50.590" v="333"/>
          <ac:spMkLst>
            <pc:docMk/>
            <pc:sldMk cId="3276290463" sldId="311"/>
            <ac:spMk id="5" creationId="{488DA498-6DD6-D5BE-7198-C86DE113AA3B}"/>
          </ac:spMkLst>
        </pc:spChg>
        <pc:spChg chg="add del mod">
          <ac:chgData name="Okechukwu Nduka" userId="S::onduka@purdue.edu::761591c5-9709-4555-bbd4-86467b2e6d37" providerId="AD" clId="Web-{EAB9F667-6271-1F2D-9D8A-69BF29DACB11}" dt="2025-01-30T15:17:10.732" v="336"/>
          <ac:spMkLst>
            <pc:docMk/>
            <pc:sldMk cId="3276290463" sldId="311"/>
            <ac:spMk id="6" creationId="{B0A34341-6278-5597-9ECF-80EF6E4EED95}"/>
          </ac:spMkLst>
        </pc:spChg>
        <pc:spChg chg="add del mod">
          <ac:chgData name="Okechukwu Nduka" userId="S::onduka@purdue.edu::761591c5-9709-4555-bbd4-86467b2e6d37" providerId="AD" clId="Web-{EAB9F667-6271-1F2D-9D8A-69BF29DACB11}" dt="2025-01-30T15:17:10.732" v="336"/>
          <ac:spMkLst>
            <pc:docMk/>
            <pc:sldMk cId="3276290463" sldId="311"/>
            <ac:spMk id="7" creationId="{E4DB6664-9FF5-961C-EBDF-5DE9901E8535}"/>
          </ac:spMkLst>
        </pc:spChg>
        <pc:spChg chg="add del mod">
          <ac:chgData name="Okechukwu Nduka" userId="S::onduka@purdue.edu::761591c5-9709-4555-bbd4-86467b2e6d37" providerId="AD" clId="Web-{EAB9F667-6271-1F2D-9D8A-69BF29DACB11}" dt="2025-01-30T02:00:37.163" v="100"/>
          <ac:spMkLst>
            <pc:docMk/>
            <pc:sldMk cId="3276290463" sldId="311"/>
            <ac:spMk id="9" creationId="{D1B2772C-3591-B899-85A0-3A33BD5028C4}"/>
          </ac:spMkLst>
        </pc:spChg>
        <pc:spChg chg="add del mod">
          <ac:chgData name="Okechukwu Nduka" userId="S::onduka@purdue.edu::761591c5-9709-4555-bbd4-86467b2e6d37" providerId="AD" clId="Web-{EAB9F667-6271-1F2D-9D8A-69BF29DACB11}" dt="2025-01-30T15:17:33.701" v="338"/>
          <ac:spMkLst>
            <pc:docMk/>
            <pc:sldMk cId="3276290463" sldId="311"/>
            <ac:spMk id="10" creationId="{518E7880-B26B-42CC-BB74-0A00FF79F9F4}"/>
          </ac:spMkLst>
        </pc:spChg>
        <pc:spChg chg="add del mod">
          <ac:chgData name="Okechukwu Nduka" userId="S::onduka@purdue.edu::761591c5-9709-4555-bbd4-86467b2e6d37" providerId="AD" clId="Web-{EAB9F667-6271-1F2D-9D8A-69BF29DACB11}" dt="2025-01-30T02:00:37.163" v="100"/>
          <ac:spMkLst>
            <pc:docMk/>
            <pc:sldMk cId="3276290463" sldId="311"/>
            <ac:spMk id="11" creationId="{7DE932FD-691F-7E88-8804-E3FB61B36108}"/>
          </ac:spMkLst>
        </pc:spChg>
        <pc:spChg chg="add del mod">
          <ac:chgData name="Okechukwu Nduka" userId="S::onduka@purdue.edu::761591c5-9709-4555-bbd4-86467b2e6d37" providerId="AD" clId="Web-{EAB9F667-6271-1F2D-9D8A-69BF29DACB11}" dt="2025-01-30T15:17:33.701" v="338"/>
          <ac:spMkLst>
            <pc:docMk/>
            <pc:sldMk cId="3276290463" sldId="311"/>
            <ac:spMk id="12" creationId="{10D03ED0-7AF3-18B2-BEA3-0A27CBAC919A}"/>
          </ac:spMkLst>
        </pc:spChg>
        <pc:spChg chg="add del mod">
          <ac:chgData name="Okechukwu Nduka" userId="S::onduka@purdue.edu::761591c5-9709-4555-bbd4-86467b2e6d37" providerId="AD" clId="Web-{EAB9F667-6271-1F2D-9D8A-69BF29DACB11}" dt="2025-01-30T15:17:36.170" v="340"/>
          <ac:spMkLst>
            <pc:docMk/>
            <pc:sldMk cId="3276290463" sldId="311"/>
            <ac:spMk id="14" creationId="{1E4DE791-4814-D524-8961-B707468D291B}"/>
          </ac:spMkLst>
        </pc:spChg>
        <pc:spChg chg="add del mod">
          <ac:chgData name="Okechukwu Nduka" userId="S::onduka@purdue.edu::761591c5-9709-4555-bbd4-86467b2e6d37" providerId="AD" clId="Web-{EAB9F667-6271-1F2D-9D8A-69BF29DACB11}" dt="2025-01-30T15:17:36.170" v="340"/>
          <ac:spMkLst>
            <pc:docMk/>
            <pc:sldMk cId="3276290463" sldId="311"/>
            <ac:spMk id="15" creationId="{A2DBA0EF-5608-E201-54FB-2797D19E6B66}"/>
          </ac:spMkLst>
        </pc:spChg>
        <pc:spChg chg="add mod">
          <ac:chgData name="Okechukwu Nduka" userId="S::onduka@purdue.edu::761591c5-9709-4555-bbd4-86467b2e6d37" providerId="AD" clId="Web-{EAB9F667-6271-1F2D-9D8A-69BF29DACB11}" dt="2025-01-30T15:17:36.186" v="341"/>
          <ac:spMkLst>
            <pc:docMk/>
            <pc:sldMk cId="3276290463" sldId="311"/>
            <ac:spMk id="17" creationId="{518E7880-B26B-42CC-BB74-0A00FF79F9F4}"/>
          </ac:spMkLst>
        </pc:spChg>
        <pc:spChg chg="add mod">
          <ac:chgData name="Okechukwu Nduka" userId="S::onduka@purdue.edu::761591c5-9709-4555-bbd4-86467b2e6d37" providerId="AD" clId="Web-{EAB9F667-6271-1F2D-9D8A-69BF29DACB11}" dt="2025-01-30T15:17:36.186" v="341"/>
          <ac:spMkLst>
            <pc:docMk/>
            <pc:sldMk cId="3276290463" sldId="311"/>
            <ac:spMk id="18" creationId="{10D03ED0-7AF3-18B2-BEA3-0A27CBAC919A}"/>
          </ac:spMkLst>
        </pc:spChg>
        <pc:picChg chg="add del mod ord">
          <ac:chgData name="Okechukwu Nduka" userId="S::onduka@purdue.edu::761591c5-9709-4555-bbd4-86467b2e6d37" providerId="AD" clId="Web-{EAB9F667-6271-1F2D-9D8A-69BF29DACB11}" dt="2025-01-30T02:00:39.053" v="101"/>
          <ac:picMkLst>
            <pc:docMk/>
            <pc:sldMk cId="3276290463" sldId="311"/>
            <ac:picMk id="4" creationId="{17FCF64F-A6B4-F6AF-1676-076B678DF691}"/>
          </ac:picMkLst>
        </pc:picChg>
        <pc:picChg chg="add mod ord">
          <ac:chgData name="Okechukwu Nduka" userId="S::onduka@purdue.edu::761591c5-9709-4555-bbd4-86467b2e6d37" providerId="AD" clId="Web-{EAB9F667-6271-1F2D-9D8A-69BF29DACB11}" dt="2025-01-30T15:17:36.186" v="341"/>
          <ac:picMkLst>
            <pc:docMk/>
            <pc:sldMk cId="3276290463" sldId="311"/>
            <ac:picMk id="4" creationId="{3ED7852D-59D5-0BBE-03E0-85A1DAB83021}"/>
          </ac:picMkLst>
        </pc:picChg>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pChg chg="mod">
          <ac:chgData name="Okechukwu Nduka" userId="S::onduka@purdue.edu::761591c5-9709-4555-bbd4-86467b2e6d37" providerId="AD" clId="Web-{EAB9F667-6271-1F2D-9D8A-69BF29DACB11}" dt="2025-01-30T00:46:40.355" v="74" actId="1076"/>
          <ac:spMkLst>
            <pc:docMk/>
            <pc:sldMk cId="1091338601" sldId="313"/>
            <ac:spMk id="2" creationId="{D5680C9D-A27B-6DD1-2224-DF5C678F0761}"/>
          </ac:spMkLst>
        </pc:spChg>
        <pc:spChg chg="add del mod">
          <ac:chgData name="Okechukwu Nduka" userId="S::onduka@purdue.edu::761591c5-9709-4555-bbd4-86467b2e6d37" providerId="AD" clId="Web-{EAB9F667-6271-1F2D-9D8A-69BF29DACB11}" dt="2025-01-30T02:02:16.712" v="103"/>
          <ac:spMkLst>
            <pc:docMk/>
            <pc:sldMk cId="1091338601" sldId="313"/>
            <ac:spMk id="3" creationId="{7526DC2A-5A2E-0072-C7D9-EB3E80470E79}"/>
          </ac:spMkLst>
        </pc:spChg>
        <pc:spChg chg="add del mod">
          <ac:chgData name="Okechukwu Nduka" userId="S::onduka@purdue.edu::761591c5-9709-4555-bbd4-86467b2e6d37" providerId="AD" clId="Web-{EAB9F667-6271-1F2D-9D8A-69BF29DACB11}" dt="2025-01-30T00:39:10.262" v="37"/>
          <ac:spMkLst>
            <pc:docMk/>
            <pc:sldMk cId="1091338601" sldId="313"/>
            <ac:spMk id="4" creationId="{122A774F-1D95-9FB6-AE56-19DBA483EAB4}"/>
          </ac:spMkLst>
        </pc:spChg>
        <pc:spChg chg="mod">
          <ac:chgData name="Okechukwu Nduka" userId="S::onduka@purdue.edu::761591c5-9709-4555-bbd4-86467b2e6d37" providerId="AD" clId="Web-{EAB9F667-6271-1F2D-9D8A-69BF29DACB11}" dt="2025-01-30T15:18:12.344" v="342" actId="14100"/>
          <ac:spMkLst>
            <pc:docMk/>
            <pc:sldMk cId="1091338601" sldId="313"/>
            <ac:spMk id="5" creationId="{1F20F036-0F88-A549-6E05-B226D035A5B6}"/>
          </ac:spMkLst>
        </pc:spChg>
        <pc:picChg chg="add del mod">
          <ac:chgData name="Okechukwu Nduka" userId="S::onduka@purdue.edu::761591c5-9709-4555-bbd4-86467b2e6d37" providerId="AD" clId="Web-{EAB9F667-6271-1F2D-9D8A-69BF29DACB11}" dt="2025-01-30T00:43:24.005" v="66"/>
          <ac:picMkLst>
            <pc:docMk/>
            <pc:sldMk cId="1091338601" sldId="313"/>
            <ac:picMk id="6" creationId="{8D09B10A-ED8E-5F5A-8149-9059839548AC}"/>
          </ac:picMkLst>
        </pc:picChg>
        <pc:picChg chg="add mod">
          <ac:chgData name="Okechukwu Nduka" userId="S::onduka@purdue.edu::761591c5-9709-4555-bbd4-86467b2e6d37" providerId="AD" clId="Web-{EAB9F667-6271-1F2D-9D8A-69BF29DACB11}" dt="2025-01-30T15:18:24.391" v="344" actId="14100"/>
          <ac:picMkLst>
            <pc:docMk/>
            <pc:sldMk cId="1091338601" sldId="313"/>
            <ac:picMk id="7" creationId="{A2C6E8EB-A618-C943-E704-E55D6D5C3AAA}"/>
          </ac:picMkLst>
        </pc:picChg>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pChg chg="mod">
          <ac:chgData name="Kunal Ghosh" userId="S::ghosh178@purdue.edu::e399b507-3df8-48a1-8100-af264806a955" providerId="AD" clId="Web-{C1EF2B7D-EE10-0597-31A6-94B3FF5EB04C}" dt="2025-01-30T19:12:21.063" v="144" actId="20577"/>
          <ac:spMkLst>
            <pc:docMk/>
            <pc:sldMk cId="4154997097" sldId="267"/>
            <ac:spMk id="3" creationId="{5991BF94-59A9-105F-273E-B29E440F2501}"/>
          </ac:spMkLst>
        </pc:spChg>
        <pc:spChg chg="del">
          <ac:chgData name="Kunal Ghosh" userId="S::ghosh178@purdue.edu::e399b507-3df8-48a1-8100-af264806a955" providerId="AD" clId="Web-{C1EF2B7D-EE10-0597-31A6-94B3FF5EB04C}" dt="2025-01-30T19:12:24.672" v="145"/>
          <ac:spMkLst>
            <pc:docMk/>
            <pc:sldMk cId="4154997097" sldId="267"/>
            <ac:spMk id="4" creationId="{65C1FBB2-390D-59A4-F143-EDCF35093773}"/>
          </ac:spMkLst>
        </pc:spChg>
      </pc:sldChg>
      <pc:sldChg chg="modSp ord">
        <pc:chgData name="Kunal Ghosh" userId="S::ghosh178@purdue.edu::e399b507-3df8-48a1-8100-af264806a955" providerId="AD" clId="Web-{C1EF2B7D-EE10-0597-31A6-94B3FF5EB04C}" dt="2025-01-30T19:16:19.572" v="146"/>
        <pc:sldMkLst>
          <pc:docMk/>
          <pc:sldMk cId="2590382412" sldId="307"/>
        </pc:sldMkLst>
        <pc:spChg chg="mod">
          <ac:chgData name="Kunal Ghosh" userId="S::ghosh178@purdue.edu::e399b507-3df8-48a1-8100-af264806a955" providerId="AD" clId="Web-{C1EF2B7D-EE10-0597-31A6-94B3FF5EB04C}" dt="2025-01-30T18:56:03.856" v="87" actId="20577"/>
          <ac:spMkLst>
            <pc:docMk/>
            <pc:sldMk cId="2590382412" sldId="307"/>
            <ac:spMk id="7" creationId="{50F24650-7671-EFCC-4BF4-A4A5664D5DF1}"/>
          </ac:spMkLst>
        </pc:spChg>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graphicFrameChg chg="mod modGraphic">
          <ac:chgData name="Kunal Ghosh" userId="S::ghosh178@purdue.edu::e399b507-3df8-48a1-8100-af264806a955" providerId="AD" clId="Web-{C1EF2B7D-EE10-0597-31A6-94B3FF5EB04C}" dt="2025-01-30T18:53:57.788" v="57"/>
          <ac:graphicFrameMkLst>
            <pc:docMk/>
            <pc:sldMk cId="2503109505" sldId="317"/>
            <ac:graphicFrameMk id="6" creationId="{59964F31-F5B9-E6C0-F064-AAE6B6CEE6D3}"/>
          </ac:graphicFrameMkLst>
        </pc:graphicFrameChg>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pChg chg="mod">
          <ac:chgData name="Kunal Ghosh" userId="S::ghosh178@purdue.edu::e399b507-3df8-48a1-8100-af264806a955" providerId="AD" clId="Web-{C1EF2B7D-EE10-0597-31A6-94B3FF5EB04C}" dt="2025-01-30T19:09:22.041" v="111" actId="20577"/>
          <ac:spMkLst>
            <pc:docMk/>
            <pc:sldMk cId="1680556081" sldId="322"/>
            <ac:spMk id="2" creationId="{D5680C9D-A27B-6DD1-2224-DF5C678F0761}"/>
          </ac:spMkLst>
        </pc:spChg>
        <pc:spChg chg="mod">
          <ac:chgData name="Kunal Ghosh" userId="S::ghosh178@purdue.edu::e399b507-3df8-48a1-8100-af264806a955" providerId="AD" clId="Web-{C1EF2B7D-EE10-0597-31A6-94B3FF5EB04C}" dt="2025-01-30T19:09:17.150" v="110" actId="20577"/>
          <ac:spMkLst>
            <pc:docMk/>
            <pc:sldMk cId="1680556081" sldId="322"/>
            <ac:spMk id="3" creationId="{7526DC2A-5A2E-0072-C7D9-EB3E80470E79}"/>
          </ac:spMkLst>
        </pc:spChg>
        <pc:spChg chg="del">
          <ac:chgData name="Kunal Ghosh" userId="S::ghosh178@purdue.edu::e399b507-3df8-48a1-8100-af264806a955" providerId="AD" clId="Web-{C1EF2B7D-EE10-0597-31A6-94B3FF5EB04C}" dt="2025-01-30T19:06:06.237" v="88"/>
          <ac:spMkLst>
            <pc:docMk/>
            <pc:sldMk cId="1680556081" sldId="322"/>
            <ac:spMk id="5" creationId="{1F20F036-0F88-A549-6E05-B226D035A5B6}"/>
          </ac:spMkLst>
        </pc:spChg>
        <pc:spChg chg="add mod">
          <ac:chgData name="Kunal Ghosh" userId="S::ghosh178@purdue.edu::e399b507-3df8-48a1-8100-af264806a955" providerId="AD" clId="Web-{C1EF2B7D-EE10-0597-31A6-94B3FF5EB04C}" dt="2025-01-30T19:10:25.184" v="126"/>
          <ac:spMkLst>
            <pc:docMk/>
            <pc:sldMk cId="1680556081" sldId="322"/>
            <ac:spMk id="6" creationId="{711CA331-DE83-3F47-273F-03EE3A24F969}"/>
          </ac:spMkLst>
        </pc:spChg>
        <pc:picChg chg="add del mod">
          <ac:chgData name="Kunal Ghosh" userId="S::ghosh178@purdue.edu::e399b507-3df8-48a1-8100-af264806a955" providerId="AD" clId="Web-{C1EF2B7D-EE10-0597-31A6-94B3FF5EB04C}" dt="2025-01-30T19:06:29.472" v="90"/>
          <ac:picMkLst>
            <pc:docMk/>
            <pc:sldMk cId="1680556081" sldId="322"/>
            <ac:picMk id="4" creationId="{E799D380-E498-A09C-2B20-1C7C536BCAD1}"/>
          </ac:picMkLst>
        </pc:picChg>
      </pc:sldChg>
    </pc:docChg>
  </pc:docChgLst>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pChg chg="add del mod">
          <ac:chgData name="Kunal Ghosh" userId="S::ghosh178@purdue.edu::e399b507-3df8-48a1-8100-af264806a955" providerId="AD" clId="Web-{192E2295-DD75-12CF-0BAB-7538DAFB2644}" dt="2025-02-04T03:44:24.353" v="3"/>
          <ac:spMkLst>
            <pc:docMk/>
            <pc:sldMk cId="3035040294" sldId="256"/>
            <ac:spMk id="5" creationId="{799B02AA-5E1D-CE80-3DD1-8E02A4A3E470}"/>
          </ac:spMkLst>
        </pc:spChg>
        <pc:spChg chg="add mod">
          <ac:chgData name="Kunal Ghosh" userId="S::ghosh178@purdue.edu::e399b507-3df8-48a1-8100-af264806a955" providerId="AD" clId="Web-{192E2295-DD75-12CF-0BAB-7538DAFB2644}" dt="2025-02-04T03:45:00.339" v="14" actId="14100"/>
          <ac:spMkLst>
            <pc:docMk/>
            <pc:sldMk cId="3035040294" sldId="256"/>
            <ac:spMk id="6" creationId="{4F8D9874-8BAF-D5FD-43CF-2DD363A37852}"/>
          </ac:spMkLst>
        </pc:spChg>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pChg chg="mod">
          <ac:chgData name="Austin Watson" userId="S::watso364@purdue.edu::31d1fcba-90a4-421b-a347-1a85e1eed54a" providerId="AD" clId="Web-{976285C4-379B-6417-773B-FB018B7BED41}" dt="2025-01-29T16:17:03.107" v="28"/>
          <ac:spMkLst>
            <pc:docMk/>
            <pc:sldMk cId="3035040294" sldId="256"/>
            <ac:spMk id="2" creationId="{12307E03-5607-C286-502F-896BDDE9B00F}"/>
          </ac:spMkLst>
        </pc:spChg>
        <pc:spChg chg="mod">
          <ac:chgData name="Austin Watson" userId="S::watso364@purdue.edu::31d1fcba-90a4-421b-a347-1a85e1eed54a" providerId="AD" clId="Web-{976285C4-379B-6417-773B-FB018B7BED41}" dt="2025-01-29T16:17:03.107" v="28"/>
          <ac:spMkLst>
            <pc:docMk/>
            <pc:sldMk cId="3035040294" sldId="256"/>
            <ac:spMk id="3" creationId="{477BB108-E67D-2676-75B8-2D4B64BF52A1}"/>
          </ac:spMkLst>
        </pc:spChg>
        <pc:spChg chg="del">
          <ac:chgData name="Austin Watson" userId="S::watso364@purdue.edu::31d1fcba-90a4-421b-a347-1a85e1eed54a" providerId="AD" clId="Web-{976285C4-379B-6417-773B-FB018B7BED41}" dt="2025-01-29T16:11:22.110" v="5"/>
          <ac:spMkLst>
            <pc:docMk/>
            <pc:sldMk cId="3035040294" sldId="256"/>
            <ac:spMk id="5" creationId="{3D6FA525-798E-1068-E77B-631360E37385}"/>
          </ac:spMkLst>
        </pc:spChg>
        <pc:spChg chg="add del mod">
          <ac:chgData name="Austin Watson" userId="S::watso364@purdue.edu::31d1fcba-90a4-421b-a347-1a85e1eed54a" providerId="AD" clId="Web-{976285C4-379B-6417-773B-FB018B7BED41}" dt="2025-01-29T16:17:03.107" v="28"/>
          <ac:spMkLst>
            <pc:docMk/>
            <pc:sldMk cId="3035040294" sldId="256"/>
            <ac:spMk id="9" creationId="{1E18357B-A545-BB85-AD45-5C4B72F76968}"/>
          </ac:spMkLst>
        </pc:spChg>
        <pc:picChg chg="add mod modCrop">
          <ac:chgData name="Austin Watson" userId="S::watso364@purdue.edu::31d1fcba-90a4-421b-a347-1a85e1eed54a" providerId="AD" clId="Web-{976285C4-379B-6417-773B-FB018B7BED41}" dt="2025-01-29T16:17:57.015" v="33" actId="1076"/>
          <ac:picMkLst>
            <pc:docMk/>
            <pc:sldMk cId="3035040294" sldId="256"/>
            <ac:picMk id="4" creationId="{561C2455-007F-76A0-8076-35552CD86C16}"/>
          </ac:picMkLst>
        </pc:picChg>
      </pc:sldChg>
      <pc:sldChg chg="modSp">
        <pc:chgData name="Austin Watson" userId="S::watso364@purdue.edu::31d1fcba-90a4-421b-a347-1a85e1eed54a" providerId="AD" clId="Web-{976285C4-379B-6417-773B-FB018B7BED41}" dt="2025-01-30T17:13:37.490" v="72" actId="20577"/>
        <pc:sldMkLst>
          <pc:docMk/>
          <pc:sldMk cId="468561105" sldId="309"/>
        </pc:sldMkLst>
        <pc:spChg chg="mod">
          <ac:chgData name="Austin Watson" userId="S::watso364@purdue.edu::31d1fcba-90a4-421b-a347-1a85e1eed54a" providerId="AD" clId="Web-{976285C4-379B-6417-773B-FB018B7BED41}" dt="2025-01-30T17:13:37.490" v="72" actId="20577"/>
          <ac:spMkLst>
            <pc:docMk/>
            <pc:sldMk cId="468561105" sldId="309"/>
            <ac:spMk id="3" creationId="{60634B81-13E9-1D87-6C36-1E699F921500}"/>
          </ac:spMkLst>
        </pc:spChg>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pChg chg="del">
          <ac:chgData name="Onur Dincol" userId="S::odincol@purdue.edu::4aac5b7b-0dac-4838-9f19-2be492a945fe" providerId="AD" clId="Web-{3D410DF6-77A0-F0E4-0AE1-50D7E4087896}" dt="2025-01-30T19:01:26.653" v="0"/>
          <ac:spMkLst>
            <pc:docMk/>
            <pc:sldMk cId="3276290463" sldId="311"/>
            <ac:spMk id="17" creationId="{518E7880-B26B-42CC-BB74-0A00FF79F9F4}"/>
          </ac:spMkLst>
        </pc:spChg>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pChg chg="mod">
          <ac:chgData name="Kunal Ghosh" userId="S::ghosh178@purdue.edu::e399b507-3df8-48a1-8100-af264806a955" providerId="AD" clId="Web-{3DDF9D78-2A96-51EC-121A-2A48D942812B}" dt="2025-01-24T15:35:25.939" v="60" actId="20577"/>
          <ac:spMkLst>
            <pc:docMk/>
            <pc:sldMk cId="1091338601" sldId="313"/>
            <ac:spMk id="2" creationId="{D5680C9D-A27B-6DD1-2224-DF5C678F0761}"/>
          </ac:spMkLst>
        </pc:spChg>
      </pc:sldChg>
      <pc:sldChg chg="modSp">
        <pc:chgData name="Kunal Ghosh" userId="S::ghosh178@purdue.edu::e399b507-3df8-48a1-8100-af264806a955" providerId="AD" clId="Web-{3DDF9D78-2A96-51EC-121A-2A48D942812B}" dt="2025-01-24T15:34:22.655" v="57"/>
        <pc:sldMkLst>
          <pc:docMk/>
          <pc:sldMk cId="2503109505" sldId="317"/>
        </pc:sldMkLst>
        <pc:graphicFrameChg chg="mod modGraphic">
          <ac:chgData name="Kunal Ghosh" userId="S::ghosh178@purdue.edu::e399b507-3df8-48a1-8100-af264806a955" providerId="AD" clId="Web-{3DDF9D78-2A96-51EC-121A-2A48D942812B}" dt="2025-01-24T15:34:22.655" v="57"/>
          <ac:graphicFrameMkLst>
            <pc:docMk/>
            <pc:sldMk cId="2503109505" sldId="317"/>
            <ac:graphicFrameMk id="6" creationId="{59964F31-F5B9-E6C0-F064-AAE6B6CEE6D3}"/>
          </ac:graphicFrameMkLst>
        </pc:graphicFrameChg>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pChg chg="mod">
          <ac:chgData name="Kunal Ghosh" userId="S::ghosh178@purdue.edu::e399b507-3df8-48a1-8100-af264806a955" providerId="AD" clId="Web-{622F45C2-AC2B-544D-6491-384DB0BCA4CA}" dt="2025-02-04T04:59:44.121" v="2" actId="20577"/>
          <ac:spMkLst>
            <pc:docMk/>
            <pc:sldMk cId="3035040294" sldId="256"/>
            <ac:spMk id="6" creationId="{4F8D9874-8BAF-D5FD-43CF-2DD363A37852}"/>
          </ac:spMkLst>
        </pc:spChg>
      </pc:sldChg>
      <pc:sldChg chg="addSp">
        <pc:chgData name="Kunal Ghosh" userId="S::ghosh178@purdue.edu::e399b507-3df8-48a1-8100-af264806a955" providerId="AD" clId="Web-{622F45C2-AC2B-544D-6491-384DB0BCA4CA}" dt="2025-02-04T04:59:53.902" v="3"/>
        <pc:sldMkLst>
          <pc:docMk/>
          <pc:sldMk cId="3276290463" sldId="311"/>
        </pc:sldMkLst>
        <pc:spChg chg="add">
          <ac:chgData name="Kunal Ghosh" userId="S::ghosh178@purdue.edu::e399b507-3df8-48a1-8100-af264806a955" providerId="AD" clId="Web-{622F45C2-AC2B-544D-6491-384DB0BCA4CA}" dt="2025-02-04T04:59:53.902" v="3"/>
          <ac:spMkLst>
            <pc:docMk/>
            <pc:sldMk cId="3276290463" sldId="311"/>
            <ac:spMk id="6" creationId="{E2333569-0506-53B2-8169-6D1BD4584189}"/>
          </ac:spMkLst>
        </pc:spChg>
      </pc:sldChg>
      <pc:sldChg chg="addSp">
        <pc:chgData name="Kunal Ghosh" userId="S::ghosh178@purdue.edu::e399b507-3df8-48a1-8100-af264806a955" providerId="AD" clId="Web-{622F45C2-AC2B-544D-6491-384DB0BCA4CA}" dt="2025-02-04T04:59:56.840" v="4"/>
        <pc:sldMkLst>
          <pc:docMk/>
          <pc:sldMk cId="1091338601" sldId="313"/>
        </pc:sldMkLst>
        <pc:spChg chg="add">
          <ac:chgData name="Kunal Ghosh" userId="S::ghosh178@purdue.edu::e399b507-3df8-48a1-8100-af264806a955" providerId="AD" clId="Web-{622F45C2-AC2B-544D-6491-384DB0BCA4CA}" dt="2025-02-04T04:59:56.840" v="4"/>
          <ac:spMkLst>
            <pc:docMk/>
            <pc:sldMk cId="1091338601" sldId="313"/>
            <ac:spMk id="4" creationId="{365F3C69-1A79-72E0-2671-B3CD06CE40AC}"/>
          </ac:spMkLst>
        </pc:sp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pChg chg="mod ord">
          <ac:chgData name="Kunal Ghosh" userId="c7d400ffb3130a3a" providerId="LiveId" clId="{692C3EC6-B3C2-43D0-ADE5-E8296C5B605E}" dt="2025-01-22T09:54:40.889" v="1119" actId="27636"/>
          <ac:spMkLst>
            <pc:docMk/>
            <pc:sldMk cId="3035040294" sldId="256"/>
            <ac:spMk id="2" creationId="{12307E03-5607-C286-502F-896BDDE9B00F}"/>
          </ac:spMkLst>
        </pc:spChg>
        <pc:spChg chg="mod ord">
          <ac:chgData name="Kunal Ghosh" userId="c7d400ffb3130a3a" providerId="LiveId" clId="{692C3EC6-B3C2-43D0-ADE5-E8296C5B605E}" dt="2025-01-22T09:54:40.873" v="1118" actId="700"/>
          <ac:spMkLst>
            <pc:docMk/>
            <pc:sldMk cId="3035040294" sldId="256"/>
            <ac:spMk id="3" creationId="{477BB108-E67D-2676-75B8-2D4B64BF52A1}"/>
          </ac:spMkLst>
        </pc:spChg>
        <pc:spChg chg="add mod ord">
          <ac:chgData name="Kunal Ghosh" userId="c7d400ffb3130a3a" providerId="LiveId" clId="{692C3EC6-B3C2-43D0-ADE5-E8296C5B605E}" dt="2025-01-22T09:54:40.873" v="1118" actId="700"/>
          <ac:spMkLst>
            <pc:docMk/>
            <pc:sldMk cId="3035040294" sldId="256"/>
            <ac:spMk id="5" creationId="{3D6FA525-798E-1068-E77B-631360E37385}"/>
          </ac:spMkLst>
        </pc:spChg>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pChg chg="mod">
          <ac:chgData name="Kunal Ghosh" userId="c7d400ffb3130a3a" providerId="LiveId" clId="{692C3EC6-B3C2-43D0-ADE5-E8296C5B605E}" dt="2025-01-22T09:58:49.240" v="1180" actId="403"/>
          <ac:spMkLst>
            <pc:docMk/>
            <pc:sldMk cId="4154997097" sldId="267"/>
            <ac:spMk id="2" creationId="{44DF09A7-CF48-9701-322A-A0BBD1C2F6CD}"/>
          </ac:spMkLst>
        </pc:spChg>
        <pc:spChg chg="mod">
          <ac:chgData name="Kunal Ghosh" userId="c7d400ffb3130a3a" providerId="LiveId" clId="{692C3EC6-B3C2-43D0-ADE5-E8296C5B605E}" dt="2025-01-22T09:57:36.621" v="1177" actId="20577"/>
          <ac:spMkLst>
            <pc:docMk/>
            <pc:sldMk cId="4154997097" sldId="267"/>
            <ac:spMk id="3" creationId="{5991BF94-59A9-105F-273E-B29E440F2501}"/>
          </ac:spMkLst>
        </pc:spChg>
        <pc:spChg chg="add mod">
          <ac:chgData name="Kunal Ghosh" userId="c7d400ffb3130a3a" providerId="LiveId" clId="{692C3EC6-B3C2-43D0-ADE5-E8296C5B605E}" dt="2025-01-22T06:20:52.941" v="354" actId="5793"/>
          <ac:spMkLst>
            <pc:docMk/>
            <pc:sldMk cId="4154997097" sldId="267"/>
            <ac:spMk id="4" creationId="{65C1FBB2-390D-59A4-F143-EDCF35093773}"/>
          </ac:spMkLst>
        </pc:spChg>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pChg chg="mod ord">
          <ac:chgData name="Kunal Ghosh" userId="c7d400ffb3130a3a" providerId="LiveId" clId="{692C3EC6-B3C2-43D0-ADE5-E8296C5B605E}" dt="2025-01-22T04:56:24.480" v="61" actId="700"/>
          <ac:spMkLst>
            <pc:docMk/>
            <pc:sldMk cId="2590382412" sldId="307"/>
            <ac:spMk id="5" creationId="{34F7F67E-8CCE-4B8F-5679-37B397619607}"/>
          </ac:spMkLst>
        </pc:spChg>
        <pc:spChg chg="add mod ord">
          <ac:chgData name="Kunal Ghosh" userId="c7d400ffb3130a3a" providerId="LiveId" clId="{692C3EC6-B3C2-43D0-ADE5-E8296C5B605E}" dt="2025-01-22T04:56:30.818" v="71" actId="20577"/>
          <ac:spMkLst>
            <pc:docMk/>
            <pc:sldMk cId="2590382412" sldId="307"/>
            <ac:spMk id="6" creationId="{6F43D9DE-5F85-C0EB-480D-2BE677DD92F3}"/>
          </ac:spMkLst>
        </pc:spChg>
        <pc:spChg chg="add mod ord">
          <ac:chgData name="Kunal Ghosh" userId="c7d400ffb3130a3a" providerId="LiveId" clId="{692C3EC6-B3C2-43D0-ADE5-E8296C5B605E}" dt="2025-01-24T15:05:05.314" v="2616" actId="27636"/>
          <ac:spMkLst>
            <pc:docMk/>
            <pc:sldMk cId="2590382412" sldId="307"/>
            <ac:spMk id="7" creationId="{50F24650-7671-EFCC-4BF4-A4A5664D5DF1}"/>
          </ac:spMkLst>
        </pc:spChg>
        <pc:spChg chg="add mod ord">
          <ac:chgData name="Kunal Ghosh" userId="c7d400ffb3130a3a" providerId="LiveId" clId="{692C3EC6-B3C2-43D0-ADE5-E8296C5B605E}" dt="2025-01-22T04:56:24.480" v="61" actId="700"/>
          <ac:spMkLst>
            <pc:docMk/>
            <pc:sldMk cId="2590382412" sldId="307"/>
            <ac:spMk id="8" creationId="{D8F70B73-085D-687F-DAF4-3E2C4A2DE435}"/>
          </ac:spMkLst>
        </pc:spChg>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pChg chg="mod">
          <ac:chgData name="Kunal Ghosh" userId="c7d400ffb3130a3a" providerId="LiveId" clId="{692C3EC6-B3C2-43D0-ADE5-E8296C5B605E}" dt="2025-01-24T05:05:35.534" v="1760" actId="20577"/>
          <ac:spMkLst>
            <pc:docMk/>
            <pc:sldMk cId="1056688820" sldId="308"/>
            <ac:spMk id="3" creationId="{5EEFEA8C-E8CC-AA75-8C98-FF5322E175B3}"/>
          </ac:spMkLst>
        </pc:spChg>
        <pc:spChg chg="mod">
          <ac:chgData name="Kunal Ghosh" userId="c7d400ffb3130a3a" providerId="LiveId" clId="{692C3EC6-B3C2-43D0-ADE5-E8296C5B605E}" dt="2025-01-22T04:59:28.784" v="155" actId="20577"/>
          <ac:spMkLst>
            <pc:docMk/>
            <pc:sldMk cId="1056688820" sldId="308"/>
            <ac:spMk id="4" creationId="{2B76F690-BC93-78DE-5DF9-0177449B926B}"/>
          </ac:spMkLst>
        </pc:spChg>
      </pc:sldChg>
      <pc:sldChg chg="modSp new mod">
        <pc:chgData name="Kunal Ghosh" userId="c7d400ffb3130a3a" providerId="LiveId" clId="{692C3EC6-B3C2-43D0-ADE5-E8296C5B605E}" dt="2025-01-22T05:01:25.484" v="268" actId="20577"/>
        <pc:sldMkLst>
          <pc:docMk/>
          <pc:sldMk cId="468561105" sldId="309"/>
        </pc:sldMkLst>
        <pc:spChg chg="mod">
          <ac:chgData name="Kunal Ghosh" userId="c7d400ffb3130a3a" providerId="LiveId" clId="{692C3EC6-B3C2-43D0-ADE5-E8296C5B605E}" dt="2025-01-22T05:01:25.484" v="268" actId="20577"/>
          <ac:spMkLst>
            <pc:docMk/>
            <pc:sldMk cId="468561105" sldId="309"/>
            <ac:spMk id="3" creationId="{60634B81-13E9-1D87-6C36-1E699F921500}"/>
          </ac:spMkLst>
        </pc:spChg>
        <pc:spChg chg="mod">
          <ac:chgData name="Kunal Ghosh" userId="c7d400ffb3130a3a" providerId="LiveId" clId="{692C3EC6-B3C2-43D0-ADE5-E8296C5B605E}" dt="2025-01-22T05:01:01.654" v="202" actId="20577"/>
          <ac:spMkLst>
            <pc:docMk/>
            <pc:sldMk cId="468561105" sldId="309"/>
            <ac:spMk id="4" creationId="{02F59A58-5829-29EB-F801-EA2300AA2F2F}"/>
          </ac:spMkLst>
        </pc:spChg>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pChg chg="mod">
          <ac:chgData name="Kunal Ghosh" userId="c7d400ffb3130a3a" providerId="LiveId" clId="{692C3EC6-B3C2-43D0-ADE5-E8296C5B605E}" dt="2025-01-22T09:55:12.882" v="1121"/>
          <ac:spMkLst>
            <pc:docMk/>
            <pc:sldMk cId="3276290463" sldId="311"/>
            <ac:spMk id="2" creationId="{E7770F19-1007-89F9-2BF8-1C2A372B3003}"/>
          </ac:spMkLst>
        </pc:spChg>
        <pc:spChg chg="mod">
          <ac:chgData name="Kunal Ghosh" userId="c7d400ffb3130a3a" providerId="LiveId" clId="{692C3EC6-B3C2-43D0-ADE5-E8296C5B605E}" dt="2025-01-22T09:55:22.858" v="1135" actId="20577"/>
          <ac:spMkLst>
            <pc:docMk/>
            <pc:sldMk cId="3276290463" sldId="311"/>
            <ac:spMk id="3" creationId="{E6B6621C-6433-03E2-4816-BFEED311D5F0}"/>
          </ac:spMkLst>
        </pc:spChg>
      </pc:sldChg>
      <pc:sldChg chg="modSp add mod modAnim">
        <pc:chgData name="Kunal Ghosh" userId="c7d400ffb3130a3a" providerId="LiveId" clId="{692C3EC6-B3C2-43D0-ADE5-E8296C5B605E}" dt="2025-01-24T15:02:58.818" v="2601" actId="6549"/>
        <pc:sldMkLst>
          <pc:docMk/>
          <pc:sldMk cId="4144218707" sldId="312"/>
        </pc:sldMkLst>
        <pc:spChg chg="mod">
          <ac:chgData name="Kunal Ghosh" userId="c7d400ffb3130a3a" providerId="LiveId" clId="{692C3EC6-B3C2-43D0-ADE5-E8296C5B605E}" dt="2025-01-22T09:56:03.634" v="1148" actId="20577"/>
          <ac:spMkLst>
            <pc:docMk/>
            <pc:sldMk cId="4144218707" sldId="312"/>
            <ac:spMk id="2" creationId="{6A87225C-1A6E-E009-4F54-4D0EEAC80AB2}"/>
          </ac:spMkLst>
        </pc:spChg>
        <pc:spChg chg="mod">
          <ac:chgData name="Kunal Ghosh" userId="c7d400ffb3130a3a" providerId="LiveId" clId="{692C3EC6-B3C2-43D0-ADE5-E8296C5B605E}" dt="2025-01-24T15:02:58.818" v="2601" actId="6549"/>
          <ac:spMkLst>
            <pc:docMk/>
            <pc:sldMk cId="4144218707" sldId="312"/>
            <ac:spMk id="3" creationId="{C23150DA-484F-3F21-C6FF-5604958E3C2E}"/>
          </ac:spMkLst>
        </pc:spChg>
      </pc:sldChg>
      <pc:sldChg chg="modSp add mod modAnim">
        <pc:chgData name="Kunal Ghosh" userId="c7d400ffb3130a3a" providerId="LiveId" clId="{692C3EC6-B3C2-43D0-ADE5-E8296C5B605E}" dt="2025-01-24T15:03:07.490" v="2609" actId="20577"/>
        <pc:sldMkLst>
          <pc:docMk/>
          <pc:sldMk cId="1091338601" sldId="313"/>
        </pc:sldMkLst>
        <pc:spChg chg="mod">
          <ac:chgData name="Kunal Ghosh" userId="c7d400ffb3130a3a" providerId="LiveId" clId="{692C3EC6-B3C2-43D0-ADE5-E8296C5B605E}" dt="2025-01-22T09:56:12.480" v="1153" actId="20577"/>
          <ac:spMkLst>
            <pc:docMk/>
            <pc:sldMk cId="1091338601" sldId="313"/>
            <ac:spMk id="2" creationId="{D5680C9D-A27B-6DD1-2224-DF5C678F0761}"/>
          </ac:spMkLst>
        </pc:spChg>
        <pc:spChg chg="mod">
          <ac:chgData name="Kunal Ghosh" userId="c7d400ffb3130a3a" providerId="LiveId" clId="{692C3EC6-B3C2-43D0-ADE5-E8296C5B605E}" dt="2025-01-24T15:03:07.490" v="2609" actId="20577"/>
          <ac:spMkLst>
            <pc:docMk/>
            <pc:sldMk cId="1091338601" sldId="313"/>
            <ac:spMk id="3" creationId="{7526DC2A-5A2E-0072-C7D9-EB3E80470E79}"/>
          </ac:spMkLst>
        </pc:spChg>
      </pc:sldChg>
      <pc:sldChg chg="modSp add mod modAnim">
        <pc:chgData name="Kunal Ghosh" userId="c7d400ffb3130a3a" providerId="LiveId" clId="{692C3EC6-B3C2-43D0-ADE5-E8296C5B605E}" dt="2025-01-22T09:56:57.639" v="1170"/>
        <pc:sldMkLst>
          <pc:docMk/>
          <pc:sldMk cId="2130742392" sldId="314"/>
        </pc:sldMkLst>
        <pc:spChg chg="mod">
          <ac:chgData name="Kunal Ghosh" userId="c7d400ffb3130a3a" providerId="LiveId" clId="{692C3EC6-B3C2-43D0-ADE5-E8296C5B605E}" dt="2025-01-22T09:56:31.701" v="1167" actId="20577"/>
          <ac:spMkLst>
            <pc:docMk/>
            <pc:sldMk cId="2130742392" sldId="314"/>
            <ac:spMk id="2" creationId="{D2B903A7-037B-193B-6A5B-265E5E89483A}"/>
          </ac:spMkLst>
        </pc:spChg>
        <pc:spChg chg="mod">
          <ac:chgData name="Kunal Ghosh" userId="c7d400ffb3130a3a" providerId="LiveId" clId="{692C3EC6-B3C2-43D0-ADE5-E8296C5B605E}" dt="2025-01-22T09:56:57.639" v="1170"/>
          <ac:spMkLst>
            <pc:docMk/>
            <pc:sldMk cId="2130742392" sldId="314"/>
            <ac:spMk id="3" creationId="{D96D7233-7F5D-BF3F-C0CB-BCE63A48D1D9}"/>
          </ac:spMkLst>
        </pc:spChg>
      </pc:sldChg>
      <pc:sldChg chg="addSp modSp add del mod">
        <pc:chgData name="Kunal Ghosh" userId="c7d400ffb3130a3a" providerId="LiveId" clId="{692C3EC6-B3C2-43D0-ADE5-E8296C5B605E}" dt="2025-01-24T05:05:25.831" v="1758" actId="47"/>
        <pc:sldMkLst>
          <pc:docMk/>
          <pc:sldMk cId="339134211" sldId="315"/>
        </pc:sldMkLst>
        <pc:spChg chg="mod">
          <ac:chgData name="Kunal Ghosh" userId="c7d400ffb3130a3a" providerId="LiveId" clId="{692C3EC6-B3C2-43D0-ADE5-E8296C5B605E}" dt="2025-01-24T04:54:36.927" v="1227"/>
          <ac:spMkLst>
            <pc:docMk/>
            <pc:sldMk cId="339134211" sldId="315"/>
            <ac:spMk id="3" creationId="{38B3EB40-A935-3D16-4301-C7DE0C83348D}"/>
          </ac:spMkLst>
        </pc:spChg>
      </pc:sldChg>
      <pc:sldChg chg="modSp add del mod">
        <pc:chgData name="Kunal Ghosh" userId="c7d400ffb3130a3a" providerId="LiveId" clId="{692C3EC6-B3C2-43D0-ADE5-E8296C5B605E}" dt="2025-01-24T05:22:09.124" v="2111" actId="47"/>
        <pc:sldMkLst>
          <pc:docMk/>
          <pc:sldMk cId="2786987040" sldId="316"/>
        </pc:sldMkLst>
        <pc:spChg chg="mod">
          <ac:chgData name="Kunal Ghosh" userId="c7d400ffb3130a3a" providerId="LiveId" clId="{692C3EC6-B3C2-43D0-ADE5-E8296C5B605E}" dt="2025-01-24T05:12:58.954" v="1889" actId="21"/>
          <ac:spMkLst>
            <pc:docMk/>
            <pc:sldMk cId="2786987040" sldId="316"/>
            <ac:spMk id="3" creationId="{1FC8B0E8-0460-3A25-0F87-832CFBF87DC3}"/>
          </ac:spMkLst>
        </pc:spChg>
        <pc:spChg chg="mod">
          <ac:chgData name="Kunal Ghosh" userId="c7d400ffb3130a3a" providerId="LiveId" clId="{692C3EC6-B3C2-43D0-ADE5-E8296C5B605E}" dt="2025-01-24T05:05:59.641" v="1795" actId="20577"/>
          <ac:spMkLst>
            <pc:docMk/>
            <pc:sldMk cId="2786987040" sldId="316"/>
            <ac:spMk id="4" creationId="{C204C39F-01D9-B639-8970-F4E742F0D9FA}"/>
          </ac:spMkLst>
        </pc:spChg>
      </pc:sldChg>
      <pc:sldChg chg="addSp delSp modSp add mod">
        <pc:chgData name="Kunal Ghosh" userId="c7d400ffb3130a3a" providerId="LiveId" clId="{692C3EC6-B3C2-43D0-ADE5-E8296C5B605E}" dt="2025-01-24T15:12:21.632" v="2765" actId="20577"/>
        <pc:sldMkLst>
          <pc:docMk/>
          <pc:sldMk cId="2503109505" sldId="317"/>
        </pc:sldMkLst>
        <pc:spChg chg="mod">
          <ac:chgData name="Kunal Ghosh" userId="c7d400ffb3130a3a" providerId="LiveId" clId="{692C3EC6-B3C2-43D0-ADE5-E8296C5B605E}" dt="2025-01-24T05:22:05.472" v="2110"/>
          <ac:spMkLst>
            <pc:docMk/>
            <pc:sldMk cId="2503109505" sldId="317"/>
            <ac:spMk id="2" creationId="{9BB4E483-6A0C-A274-676B-AD8A0466943D}"/>
          </ac:spMkLst>
        </pc:spChg>
        <pc:spChg chg="del mod">
          <ac:chgData name="Kunal Ghosh" userId="c7d400ffb3130a3a" providerId="LiveId" clId="{692C3EC6-B3C2-43D0-ADE5-E8296C5B605E}" dt="2025-01-24T05:12:07.511" v="1870" actId="478"/>
          <ac:spMkLst>
            <pc:docMk/>
            <pc:sldMk cId="2503109505" sldId="317"/>
            <ac:spMk id="3" creationId="{C4ECF791-B6B7-AACB-2104-C5423BD4C457}"/>
          </ac:spMkLst>
        </pc:spChg>
        <pc:spChg chg="mod">
          <ac:chgData name="Kunal Ghosh" userId="c7d400ffb3130a3a" providerId="LiveId" clId="{692C3EC6-B3C2-43D0-ADE5-E8296C5B605E}" dt="2025-01-24T05:22:04.042" v="2109" actId="21"/>
          <ac:spMkLst>
            <pc:docMk/>
            <pc:sldMk cId="2503109505" sldId="317"/>
            <ac:spMk id="4" creationId="{3BC7EEA1-68C9-30D0-DB62-162F3FF0781F}"/>
          </ac:spMkLst>
        </pc:spChg>
        <pc:graphicFrameChg chg="add mod">
          <ac:chgData name="Kunal Ghosh" userId="c7d400ffb3130a3a" providerId="LiveId" clId="{692C3EC6-B3C2-43D0-ADE5-E8296C5B605E}" dt="2025-01-24T15:11:53.989" v="2763"/>
          <ac:graphicFrameMkLst>
            <pc:docMk/>
            <pc:sldMk cId="2503109505" sldId="317"/>
            <ac:graphicFrameMk id="3" creationId="{2661219F-838F-5FDB-2FA4-F1D75A15D1F2}"/>
          </ac:graphicFrameMkLst>
        </pc:graphicFrameChg>
        <pc:graphicFrameChg chg="add mod modGraphic">
          <ac:chgData name="Kunal Ghosh" userId="c7d400ffb3130a3a" providerId="LiveId" clId="{692C3EC6-B3C2-43D0-ADE5-E8296C5B605E}" dt="2025-01-24T15:12:21.632" v="2765" actId="20577"/>
          <ac:graphicFrameMkLst>
            <pc:docMk/>
            <pc:sldMk cId="2503109505" sldId="317"/>
            <ac:graphicFrameMk id="6" creationId="{59964F31-F5B9-E6C0-F064-AAE6B6CEE6D3}"/>
          </ac:graphicFrameMkLst>
        </pc:graphicFrameChg>
      </pc:sldChg>
      <pc:sldChg chg="addSp delSp modSp new mod chgLayout">
        <pc:chgData name="Kunal Ghosh" userId="c7d400ffb3130a3a" providerId="LiveId" clId="{692C3EC6-B3C2-43D0-ADE5-E8296C5B605E}" dt="2025-01-24T05:23:21.355" v="2122" actId="20577"/>
        <pc:sldMkLst>
          <pc:docMk/>
          <pc:sldMk cId="2235171186" sldId="318"/>
        </pc:sldMkLst>
        <pc:spChg chg="del mod ord">
          <ac:chgData name="Kunal Ghosh" userId="c7d400ffb3130a3a" providerId="LiveId" clId="{692C3EC6-B3C2-43D0-ADE5-E8296C5B605E}" dt="2025-01-24T05:23:17.338" v="2113" actId="700"/>
          <ac:spMkLst>
            <pc:docMk/>
            <pc:sldMk cId="2235171186" sldId="318"/>
            <ac:spMk id="2" creationId="{2877D08A-5140-0D97-F009-0A4E5A8FF2D4}"/>
          </ac:spMkLst>
        </pc:spChg>
        <pc:spChg chg="del mod ord">
          <ac:chgData name="Kunal Ghosh" userId="c7d400ffb3130a3a" providerId="LiveId" clId="{692C3EC6-B3C2-43D0-ADE5-E8296C5B605E}" dt="2025-01-24T05:23:17.338" v="2113" actId="700"/>
          <ac:spMkLst>
            <pc:docMk/>
            <pc:sldMk cId="2235171186" sldId="318"/>
            <ac:spMk id="3" creationId="{0244A891-EEC8-6C0E-9DFF-FC66339E08EE}"/>
          </ac:spMkLst>
        </pc:spChg>
        <pc:spChg chg="del mod ord">
          <ac:chgData name="Kunal Ghosh" userId="c7d400ffb3130a3a" providerId="LiveId" clId="{692C3EC6-B3C2-43D0-ADE5-E8296C5B605E}" dt="2025-01-24T05:23:17.338" v="2113" actId="700"/>
          <ac:spMkLst>
            <pc:docMk/>
            <pc:sldMk cId="2235171186" sldId="318"/>
            <ac:spMk id="4" creationId="{F11E2A59-2537-1003-9D63-DF2A6C232298}"/>
          </ac:spMkLst>
        </pc:spChg>
        <pc:spChg chg="mod ord">
          <ac:chgData name="Kunal Ghosh" userId="c7d400ffb3130a3a" providerId="LiveId" clId="{692C3EC6-B3C2-43D0-ADE5-E8296C5B605E}" dt="2025-01-24T05:23:17.338" v="2113" actId="700"/>
          <ac:spMkLst>
            <pc:docMk/>
            <pc:sldMk cId="2235171186" sldId="318"/>
            <ac:spMk id="5" creationId="{7282F2BE-E17A-18B2-EAAD-B01CCD9A7AF0}"/>
          </ac:spMkLst>
        </pc:spChg>
        <pc:spChg chg="add mod ord">
          <ac:chgData name="Kunal Ghosh" userId="c7d400ffb3130a3a" providerId="LiveId" clId="{692C3EC6-B3C2-43D0-ADE5-E8296C5B605E}" dt="2025-01-24T05:23:21.355" v="2122" actId="20577"/>
          <ac:spMkLst>
            <pc:docMk/>
            <pc:sldMk cId="2235171186" sldId="318"/>
            <ac:spMk id="6" creationId="{BD82E3CF-B6A4-E495-13C3-984CF16A168B}"/>
          </ac:spMkLst>
        </pc:spChg>
        <pc:spChg chg="add mod ord">
          <ac:chgData name="Kunal Ghosh" userId="c7d400ffb3130a3a" providerId="LiveId" clId="{692C3EC6-B3C2-43D0-ADE5-E8296C5B605E}" dt="2025-01-24T05:23:17.338" v="2113" actId="700"/>
          <ac:spMkLst>
            <pc:docMk/>
            <pc:sldMk cId="2235171186" sldId="318"/>
            <ac:spMk id="7" creationId="{8D765DA2-3D00-B740-0365-574A3A016A2B}"/>
          </ac:spMkLst>
        </pc:spChg>
        <pc:spChg chg="add mod ord">
          <ac:chgData name="Kunal Ghosh" userId="c7d400ffb3130a3a" providerId="LiveId" clId="{692C3EC6-B3C2-43D0-ADE5-E8296C5B605E}" dt="2025-01-24T05:23:17.338" v="2113" actId="700"/>
          <ac:spMkLst>
            <pc:docMk/>
            <pc:sldMk cId="2235171186" sldId="318"/>
            <ac:spMk id="8" creationId="{5309A94E-4E9C-4788-2376-36B6A394D431}"/>
          </ac:spMkLst>
        </pc:spChg>
      </pc:sldChg>
      <pc:sldChg chg="modSp add mod modAnim">
        <pc:chgData name="Kunal Ghosh" userId="c7d400ffb3130a3a" providerId="LiveId" clId="{692C3EC6-B3C2-43D0-ADE5-E8296C5B605E}" dt="2025-01-24T05:28:57.226" v="2271" actId="6549"/>
        <pc:sldMkLst>
          <pc:docMk/>
          <pc:sldMk cId="4123971144" sldId="319"/>
        </pc:sldMkLst>
        <pc:spChg chg="mod">
          <ac:chgData name="Kunal Ghosh" userId="c7d400ffb3130a3a" providerId="LiveId" clId="{692C3EC6-B3C2-43D0-ADE5-E8296C5B605E}" dt="2025-01-24T05:28:50.691" v="2270" actId="20577"/>
          <ac:spMkLst>
            <pc:docMk/>
            <pc:sldMk cId="4123971144" sldId="319"/>
            <ac:spMk id="2" creationId="{EBB215B5-4A09-C2F9-C4E9-818236355330}"/>
          </ac:spMkLst>
        </pc:spChg>
        <pc:spChg chg="mod">
          <ac:chgData name="Kunal Ghosh" userId="c7d400ffb3130a3a" providerId="LiveId" clId="{692C3EC6-B3C2-43D0-ADE5-E8296C5B605E}" dt="2025-01-24T05:28:57.226" v="2271" actId="6549"/>
          <ac:spMkLst>
            <pc:docMk/>
            <pc:sldMk cId="4123971144" sldId="319"/>
            <ac:spMk id="3" creationId="{3E18A8C8-3B5B-C6EC-B0B0-569EC4B26EBD}"/>
          </ac:spMkLst>
        </pc:spChg>
      </pc:sldChg>
      <pc:sldChg chg="addSp delSp modSp new mod modClrScheme chgLayout">
        <pc:chgData name="Kunal Ghosh" userId="c7d400ffb3130a3a" providerId="LiveId" clId="{692C3EC6-B3C2-43D0-ADE5-E8296C5B605E}" dt="2025-01-24T14:11:42.967" v="2512" actId="6549"/>
        <pc:sldMkLst>
          <pc:docMk/>
          <pc:sldMk cId="2426592814" sldId="320"/>
        </pc:sldMkLst>
        <pc:spChg chg="del">
          <ac:chgData name="Kunal Ghosh" userId="c7d400ffb3130a3a" providerId="LiveId" clId="{692C3EC6-B3C2-43D0-ADE5-E8296C5B605E}" dt="2025-01-24T14:08:17.138" v="2373" actId="700"/>
          <ac:spMkLst>
            <pc:docMk/>
            <pc:sldMk cId="2426592814" sldId="320"/>
            <ac:spMk id="2" creationId="{592255C4-2A6F-6F93-89FB-C702263D8D24}"/>
          </ac:spMkLst>
        </pc:spChg>
        <pc:spChg chg="del">
          <ac:chgData name="Kunal Ghosh" userId="c7d400ffb3130a3a" providerId="LiveId" clId="{692C3EC6-B3C2-43D0-ADE5-E8296C5B605E}" dt="2025-01-24T14:08:17.138" v="2373" actId="700"/>
          <ac:spMkLst>
            <pc:docMk/>
            <pc:sldMk cId="2426592814" sldId="320"/>
            <ac:spMk id="3" creationId="{4AB2F25C-06C7-CB89-7D6C-4A72699F516F}"/>
          </ac:spMkLst>
        </pc:spChg>
        <pc:spChg chg="del">
          <ac:chgData name="Kunal Ghosh" userId="c7d400ffb3130a3a" providerId="LiveId" clId="{692C3EC6-B3C2-43D0-ADE5-E8296C5B605E}" dt="2025-01-24T14:08:17.138" v="2373" actId="700"/>
          <ac:spMkLst>
            <pc:docMk/>
            <pc:sldMk cId="2426592814" sldId="320"/>
            <ac:spMk id="4" creationId="{15079C0C-E178-E018-4CF4-7865EA9BB413}"/>
          </ac:spMkLst>
        </pc:spChg>
        <pc:spChg chg="mod ord">
          <ac:chgData name="Kunal Ghosh" userId="c7d400ffb3130a3a" providerId="LiveId" clId="{692C3EC6-B3C2-43D0-ADE5-E8296C5B605E}" dt="2025-01-24T14:08:17.138" v="2373" actId="700"/>
          <ac:spMkLst>
            <pc:docMk/>
            <pc:sldMk cId="2426592814" sldId="320"/>
            <ac:spMk id="5" creationId="{C7FD9C99-5792-6313-C842-3CC9F2C9EAD6}"/>
          </ac:spMkLst>
        </pc:spChg>
        <pc:spChg chg="add del mod ord">
          <ac:chgData name="Kunal Ghosh" userId="c7d400ffb3130a3a" providerId="LiveId" clId="{692C3EC6-B3C2-43D0-ADE5-E8296C5B605E}" dt="2025-01-24T14:08:19.290" v="2374" actId="478"/>
          <ac:spMkLst>
            <pc:docMk/>
            <pc:sldMk cId="2426592814" sldId="320"/>
            <ac:spMk id="7" creationId="{80DD7BD6-7E70-309C-39A6-1FCA808DEBED}"/>
          </ac:spMkLst>
        </pc:spChg>
        <pc:graphicFrameChg chg="add mod modGraphic">
          <ac:chgData name="Kunal Ghosh" userId="c7d400ffb3130a3a" providerId="LiveId" clId="{692C3EC6-B3C2-43D0-ADE5-E8296C5B605E}" dt="2025-01-24T14:11:42.967" v="2512" actId="6549"/>
          <ac:graphicFrameMkLst>
            <pc:docMk/>
            <pc:sldMk cId="2426592814" sldId="320"/>
            <ac:graphicFrameMk id="6" creationId="{1DC55E2F-ADED-5892-9F1F-448BF830FDB6}"/>
          </ac:graphicFrameMkLst>
        </pc:graphicFrameChg>
      </pc:sldChg>
      <pc:sldChg chg="modSp new mod">
        <pc:chgData name="Kunal Ghosh" userId="c7d400ffb3130a3a" providerId="LiveId" clId="{692C3EC6-B3C2-43D0-ADE5-E8296C5B605E}" dt="2025-01-24T14:13:15.182" v="2595" actId="404"/>
        <pc:sldMkLst>
          <pc:docMk/>
          <pc:sldMk cId="3126466637" sldId="321"/>
        </pc:sldMkLst>
        <pc:spChg chg="mod">
          <ac:chgData name="Kunal Ghosh" userId="c7d400ffb3130a3a" providerId="LiveId" clId="{692C3EC6-B3C2-43D0-ADE5-E8296C5B605E}" dt="2025-01-24T14:13:15.182" v="2595" actId="404"/>
          <ac:spMkLst>
            <pc:docMk/>
            <pc:sldMk cId="3126466637" sldId="321"/>
            <ac:spMk id="2" creationId="{F7A92ED5-6BED-BD29-95F7-F507D6FFF0D5}"/>
          </ac:spMkLst>
        </pc:spChg>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3501927055"/>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endParaRPr lang="en-IN"/>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endParaRPr lang="en-IN"/>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endParaRPr lang="en-IN" dirty="0"/>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470037"/>
            <a:ext cx="9010837" cy="103477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18884532"/>
              </p:ext>
            </p:extLst>
          </p:nvPr>
        </p:nvGraphicFramePr>
        <p:xfrm>
          <a:off x="446314" y="1878323"/>
          <a:ext cx="11516043" cy="2758260"/>
        </p:xfrm>
        <a:graphic>
          <a:graphicData uri="http://schemas.openxmlformats.org/drawingml/2006/table">
            <a:tbl>
              <a:tblPr firstRow="1" bandRow="1">
                <a:tableStyleId>{5C22544A-7EE6-4342-B048-85BDC9FD1C3A}</a:tableStyleId>
              </a:tblPr>
              <a:tblGrid>
                <a:gridCol w="2785401">
                  <a:extLst>
                    <a:ext uri="{9D8B030D-6E8A-4147-A177-3AD203B41FA5}">
                      <a16:colId xmlns:a16="http://schemas.microsoft.com/office/drawing/2014/main" val="1746443006"/>
                    </a:ext>
                  </a:extLst>
                </a:gridCol>
                <a:gridCol w="2248422">
                  <a:extLst>
                    <a:ext uri="{9D8B030D-6E8A-4147-A177-3AD203B41FA5}">
                      <a16:colId xmlns:a16="http://schemas.microsoft.com/office/drawing/2014/main" val="137991205"/>
                    </a:ext>
                  </a:extLst>
                </a:gridCol>
                <a:gridCol w="6482220">
                  <a:extLst>
                    <a:ext uri="{9D8B030D-6E8A-4147-A177-3AD203B41FA5}">
                      <a16:colId xmlns:a16="http://schemas.microsoft.com/office/drawing/2014/main" val="1953297222"/>
                    </a:ext>
                  </a:extLst>
                </a:gridCol>
              </a:tblGrid>
              <a:tr h="370840">
                <a:tc>
                  <a:txBody>
                    <a:bodyPr/>
                    <a:lstStyle/>
                    <a:p>
                      <a:pPr marL="0" lvl="0" indent="0" algn="ctr" rtl="0">
                        <a:spcBef>
                          <a:spcPts val="0"/>
                        </a:spcBef>
                        <a:spcAft>
                          <a:spcPts val="0"/>
                        </a:spcAft>
                        <a:buNone/>
                      </a:pPr>
                      <a:r>
                        <a:rPr lang="en-US" sz="1900" dirty="0"/>
                        <a:t>Analyst</a:t>
                      </a:r>
                      <a:endParaRPr sz="1900" dirty="0"/>
                    </a:p>
                  </a:txBody>
                  <a:tcPr marL="91425" marR="91425" marT="91425" marB="91425" anchor="ctr"/>
                </a:tc>
                <a:tc>
                  <a:txBody>
                    <a:bodyPr/>
                    <a:lstStyle/>
                    <a:p>
                      <a:pPr marL="0" lvl="0" indent="0" algn="ctr" rtl="0">
                        <a:spcBef>
                          <a:spcPts val="0"/>
                        </a:spcBef>
                        <a:spcAft>
                          <a:spcPts val="0"/>
                        </a:spcAft>
                        <a:buNone/>
                      </a:pPr>
                      <a:r>
                        <a:rPr lang="en-US" sz="1900" dirty="0"/>
                        <a:t>Analysis Role</a:t>
                      </a:r>
                      <a:endParaRPr sz="19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Key finding</a:t>
                      </a:r>
                    </a:p>
                  </a:txBody>
                  <a:tcPr anchor="ctr"/>
                </a:tc>
                <a:extLst>
                  <a:ext uri="{0D108BD9-81ED-4DB2-BD59-A6C34878D82A}">
                    <a16:rowId xmlns:a16="http://schemas.microsoft.com/office/drawing/2014/main" val="3358142175"/>
                  </a:ext>
                </a:extLst>
              </a:tr>
              <a:tr h="370840">
                <a:tc>
                  <a:txBody>
                    <a:bodyPr/>
                    <a:lstStyle/>
                    <a:p>
                      <a:pPr marL="0" lvl="0" indent="0" algn="l" rtl="0">
                        <a:spcBef>
                          <a:spcPts val="0"/>
                        </a:spcBef>
                        <a:spcAft>
                          <a:spcPts val="0"/>
                        </a:spcAft>
                        <a:buNone/>
                      </a:pPr>
                      <a:r>
                        <a:rPr lang="en-US" dirty="0"/>
                        <a:t>Erjon </a:t>
                      </a:r>
                      <a:r>
                        <a:rPr lang="en-US" dirty="0" err="1"/>
                        <a:t>Brucaj</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370840">
                <a:tc>
                  <a:txBody>
                    <a:bodyPr/>
                    <a:lstStyle/>
                    <a:p>
                      <a:pPr marL="0" lvl="0" indent="0" algn="l" rtl="0">
                        <a:spcBef>
                          <a:spcPts val="0"/>
                        </a:spcBef>
                        <a:spcAft>
                          <a:spcPts val="0"/>
                        </a:spcAft>
                        <a:buNone/>
                      </a:pPr>
                      <a:r>
                        <a:rPr lang="en-US" dirty="0"/>
                        <a:t>Kunal Ghosh</a:t>
                      </a:r>
                      <a:endParaRPr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dirty="0">
                          <a:solidFill>
                            <a:schemeClr val="dk1"/>
                          </a:solidFill>
                        </a:rPr>
                        <a:t>Product Performance</a:t>
                      </a:r>
                      <a:endParaRPr dirty="0"/>
                    </a:p>
                  </a:txBody>
                  <a:tcPr marL="91425" marR="91425" marT="91425" marB="91425"/>
                </a:tc>
                <a:tc>
                  <a:txBody>
                    <a:bodyPr/>
                    <a:lstStyle/>
                    <a:p>
                      <a:endParaRPr lang="en-IN"/>
                    </a:p>
                  </a:txBody>
                  <a:tcPr/>
                </a:tc>
                <a:extLst>
                  <a:ext uri="{0D108BD9-81ED-4DB2-BD59-A6C34878D82A}">
                    <a16:rowId xmlns:a16="http://schemas.microsoft.com/office/drawing/2014/main" val="2825258160"/>
                  </a:ext>
                </a:extLst>
              </a:tr>
              <a:tr h="370840">
                <a:tc>
                  <a:txBody>
                    <a:bodyPr/>
                    <a:lstStyle/>
                    <a:p>
                      <a:pPr marL="0" lvl="0" indent="0" algn="l" rtl="0">
                        <a:spcBef>
                          <a:spcPts val="0"/>
                        </a:spcBef>
                        <a:spcAft>
                          <a:spcPts val="0"/>
                        </a:spcAft>
                        <a:buNone/>
                      </a:pPr>
                      <a:r>
                        <a:rPr lang="en-US" dirty="0"/>
                        <a:t>Pavan Kalyan Reddy Meka</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a:p>
                  </a:txBody>
                  <a:tcPr/>
                </a:tc>
                <a:extLst>
                  <a:ext uri="{0D108BD9-81ED-4DB2-BD59-A6C34878D82A}">
                    <a16:rowId xmlns:a16="http://schemas.microsoft.com/office/drawing/2014/main" val="4152077942"/>
                  </a:ext>
                </a:extLst>
              </a:tr>
              <a:tr h="370840">
                <a:tc>
                  <a:txBody>
                    <a:bodyPr/>
                    <a:lstStyle/>
                    <a:p>
                      <a:pPr marL="0" lvl="0" indent="0" algn="l" rtl="0">
                        <a:spcBef>
                          <a:spcPts val="0"/>
                        </a:spcBef>
                        <a:spcAft>
                          <a:spcPts val="0"/>
                        </a:spcAft>
                        <a:buNone/>
                      </a:pPr>
                      <a:r>
                        <a:rPr lang="en-US" dirty="0"/>
                        <a:t>Sai Nuka</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a:p>
                  </a:txBody>
                  <a:tcPr/>
                </a:tc>
                <a:extLst>
                  <a:ext uri="{0D108BD9-81ED-4DB2-BD59-A6C34878D82A}">
                    <a16:rowId xmlns:a16="http://schemas.microsoft.com/office/drawing/2014/main" val="597765427"/>
                  </a:ext>
                </a:extLst>
              </a:tr>
              <a:tr h="370840">
                <a:tc>
                  <a:txBody>
                    <a:bodyPr/>
                    <a:lstStyle/>
                    <a:p>
                      <a:pPr marL="0" lvl="0" indent="0" algn="l" rtl="0">
                        <a:spcBef>
                          <a:spcPts val="0"/>
                        </a:spcBef>
                        <a:spcAft>
                          <a:spcPts val="0"/>
                        </a:spcAft>
                        <a:buNone/>
                      </a:pPr>
                      <a:r>
                        <a:rPr lang="en-US" dirty="0"/>
                        <a:t>Rakesh </a:t>
                      </a:r>
                      <a:r>
                        <a:rPr lang="en-US" dirty="0" err="1"/>
                        <a:t>Prusty</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endParaRPr lang="en-IN"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851767550"/>
              </p:ext>
            </p:extLst>
          </p:nvPr>
        </p:nvGraphicFramePr>
        <p:xfrm>
          <a:off x="446314" y="1878322"/>
          <a:ext cx="11359467" cy="2659057"/>
        </p:xfrm>
        <a:graphic>
          <a:graphicData uri="http://schemas.openxmlformats.org/drawingml/2006/table">
            <a:tbl>
              <a:tblPr firstRow="1" bandRow="1">
                <a:tableStyleId>{5C22544A-7EE6-4342-B048-85BDC9FD1C3A}</a:tableStyleId>
              </a:tblPr>
              <a:tblGrid>
                <a:gridCol w="793763">
                  <a:extLst>
                    <a:ext uri="{9D8B030D-6E8A-4147-A177-3AD203B41FA5}">
                      <a16:colId xmlns:a16="http://schemas.microsoft.com/office/drawing/2014/main" val="1746443006"/>
                    </a:ext>
                  </a:extLst>
                </a:gridCol>
                <a:gridCol w="10565704">
                  <a:extLst>
                    <a:ext uri="{9D8B030D-6E8A-4147-A177-3AD203B41FA5}">
                      <a16:colId xmlns:a16="http://schemas.microsoft.com/office/drawing/2014/main" val="1953297222"/>
                    </a:ext>
                  </a:extLst>
                </a:gridCol>
              </a:tblGrid>
              <a:tr h="681247">
                <a:tc>
                  <a:txBody>
                    <a:bodyPr/>
                    <a:lstStyle/>
                    <a:p>
                      <a:pPr marL="0" lvl="0" indent="0" algn="ctr" rtl="0">
                        <a:spcBef>
                          <a:spcPts val="0"/>
                        </a:spcBef>
                        <a:spcAft>
                          <a:spcPts val="0"/>
                        </a:spcAft>
                        <a:buNone/>
                      </a:pPr>
                      <a:r>
                        <a:rPr lang="en-US" sz="2000" dirty="0" err="1"/>
                        <a:t>S.No</a:t>
                      </a:r>
                      <a:r>
                        <a:rPr lang="en-US" sz="2000" dirty="0"/>
                        <a:t>.</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Key finding</a:t>
                      </a:r>
                    </a:p>
                  </a:txBody>
                  <a:tcPr anchor="ctr"/>
                </a:tc>
                <a:extLst>
                  <a:ext uri="{0D108BD9-81ED-4DB2-BD59-A6C34878D82A}">
                    <a16:rowId xmlns:a16="http://schemas.microsoft.com/office/drawing/2014/main" val="3358142175"/>
                  </a:ext>
                </a:extLst>
              </a:tr>
              <a:tr h="659270">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659270">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a:p>
                  </a:txBody>
                  <a:tcPr/>
                </a:tc>
                <a:extLst>
                  <a:ext uri="{0D108BD9-81ED-4DB2-BD59-A6C34878D82A}">
                    <a16:rowId xmlns:a16="http://schemas.microsoft.com/office/drawing/2014/main" val="2825258160"/>
                  </a:ext>
                </a:extLst>
              </a:tr>
              <a:tr h="659270">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B64EEB-1B4A-4920-AA44-E234D7D48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7</TotalTime>
  <Words>3196</Words>
  <Application>Microsoft Office PowerPoint</Application>
  <PresentationFormat>Widescreen</PresentationFormat>
  <Paragraphs>280</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2025-07-09T09:06:43Z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